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79" autoAdjust="0"/>
    <p:restoredTop sz="94684" autoAdjust="0"/>
  </p:normalViewPr>
  <p:slideViewPr>
    <p:cSldViewPr>
      <p:cViewPr varScale="1">
        <p:scale>
          <a:sx n="48" d="100"/>
          <a:sy n="48" d="100"/>
        </p:scale>
        <p:origin x="-582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B0EEA-F01C-44D9-8AB7-2CCEC3E351B3}" type="datetimeFigureOut">
              <a:rPr lang="ru-RU" smtClean="0"/>
              <a:pPr/>
              <a:t>22.12.2008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5977B-FD7D-4F9A-A447-55499463DFD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B0EEA-F01C-44D9-8AB7-2CCEC3E351B3}" type="datetimeFigureOut">
              <a:rPr lang="ru-RU" smtClean="0"/>
              <a:pPr/>
              <a:t>22.12.2008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5977B-FD7D-4F9A-A447-55499463DFD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B0EEA-F01C-44D9-8AB7-2CCEC3E351B3}" type="datetimeFigureOut">
              <a:rPr lang="ru-RU" smtClean="0"/>
              <a:pPr/>
              <a:t>22.12.2008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5977B-FD7D-4F9A-A447-55499463DFD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B0EEA-F01C-44D9-8AB7-2CCEC3E351B3}" type="datetimeFigureOut">
              <a:rPr lang="ru-RU" smtClean="0"/>
              <a:pPr/>
              <a:t>22.12.2008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5977B-FD7D-4F9A-A447-55499463DFD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B0EEA-F01C-44D9-8AB7-2CCEC3E351B3}" type="datetimeFigureOut">
              <a:rPr lang="ru-RU" smtClean="0"/>
              <a:pPr/>
              <a:t>22.12.2008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5977B-FD7D-4F9A-A447-55499463DFD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B0EEA-F01C-44D9-8AB7-2CCEC3E351B3}" type="datetimeFigureOut">
              <a:rPr lang="ru-RU" smtClean="0"/>
              <a:pPr/>
              <a:t>22.12.2008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5977B-FD7D-4F9A-A447-55499463DFD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B0EEA-F01C-44D9-8AB7-2CCEC3E351B3}" type="datetimeFigureOut">
              <a:rPr lang="ru-RU" smtClean="0"/>
              <a:pPr/>
              <a:t>22.12.2008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5977B-FD7D-4F9A-A447-55499463DFD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B0EEA-F01C-44D9-8AB7-2CCEC3E351B3}" type="datetimeFigureOut">
              <a:rPr lang="ru-RU" smtClean="0"/>
              <a:pPr/>
              <a:t>22.12.2008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5977B-FD7D-4F9A-A447-55499463DFD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B0EEA-F01C-44D9-8AB7-2CCEC3E351B3}" type="datetimeFigureOut">
              <a:rPr lang="ru-RU" smtClean="0"/>
              <a:pPr/>
              <a:t>22.12.2008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5977B-FD7D-4F9A-A447-55499463DFD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B0EEA-F01C-44D9-8AB7-2CCEC3E351B3}" type="datetimeFigureOut">
              <a:rPr lang="ru-RU" smtClean="0"/>
              <a:pPr/>
              <a:t>22.12.2008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5977B-FD7D-4F9A-A447-55499463DFD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B0EEA-F01C-44D9-8AB7-2CCEC3E351B3}" type="datetimeFigureOut">
              <a:rPr lang="ru-RU" smtClean="0"/>
              <a:pPr/>
              <a:t>22.12.2008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5977B-FD7D-4F9A-A447-55499463DFD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4B0EEA-F01C-44D9-8AB7-2CCEC3E351B3}" type="datetimeFigureOut">
              <a:rPr lang="ru-RU" smtClean="0"/>
              <a:pPr/>
              <a:t>22.12.2008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65977B-FD7D-4F9A-A447-55499463DFD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/>
              <a:t>Дипломный проект</a:t>
            </a:r>
            <a:br>
              <a:rPr lang="ru-RU" b="1" dirty="0" smtClean="0"/>
            </a:br>
            <a:r>
              <a:rPr lang="en-US" b="1" smtClean="0"/>
              <a:t>http://bnbars.moy.su</a:t>
            </a:r>
            <a:endParaRPr lang="ru-RU" b="1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Моделирование характеристик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центробежного нагнетателя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дизельного   двигателя  6ЧСПН 18/22 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advTm="7468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Технология изготовления  1</a:t>
            </a:r>
            <a:endParaRPr lang="ru-RU" dirty="0"/>
          </a:p>
        </p:txBody>
      </p:sp>
      <p:pic>
        <p:nvPicPr>
          <p:cNvPr id="4" name="Содержимое 3" descr="Чертеж_1_тех процесс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69640" y="1600200"/>
            <a:ext cx="3204719" cy="4525963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Технология изготовления 2</a:t>
            </a:r>
            <a:endParaRPr lang="ru-RU" dirty="0"/>
          </a:p>
        </p:txBody>
      </p:sp>
      <p:pic>
        <p:nvPicPr>
          <p:cNvPr id="4" name="Содержимое 3" descr="Чертеж_2_тех_процесс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69640" y="1600200"/>
            <a:ext cx="3204719" cy="4525963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Технология изготовления 3</a:t>
            </a:r>
            <a:endParaRPr lang="ru-RU" dirty="0"/>
          </a:p>
        </p:txBody>
      </p:sp>
      <p:pic>
        <p:nvPicPr>
          <p:cNvPr id="4" name="Содержимое 3" descr="Чертеж_3_тех_процесс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69640" y="1600200"/>
            <a:ext cx="3204719" cy="4525963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Технология  изготовления 4</a:t>
            </a:r>
            <a:endParaRPr lang="ru-RU" dirty="0"/>
          </a:p>
        </p:txBody>
      </p:sp>
      <p:pic>
        <p:nvPicPr>
          <p:cNvPr id="4" name="Содержимое 3" descr="Чертеж_4_тех_процесс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69640" y="1600200"/>
            <a:ext cx="3204719" cy="4525963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Экономическая часть</a:t>
            </a:r>
            <a:endParaRPr lang="ru-RU" dirty="0"/>
          </a:p>
        </p:txBody>
      </p:sp>
      <p:pic>
        <p:nvPicPr>
          <p:cNvPr id="4" name="Содержимое 3" descr="ЛИСТ_10_экономический лист Плановая калькуляци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75312" y="1600200"/>
            <a:ext cx="6393375" cy="4525963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dirty="0" smtClean="0">
                <a:solidFill>
                  <a:srgbClr val="FF0000"/>
                </a:solidFill>
              </a:rPr>
              <a:t>Доклад закончен</a:t>
            </a:r>
            <a:endParaRPr lang="ru-RU" sz="48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dirty="0" smtClean="0">
                <a:solidFill>
                  <a:srgbClr val="FF0000"/>
                </a:solidFill>
              </a:rPr>
              <a:t>Спасибо за внимание !</a:t>
            </a:r>
            <a:endParaRPr lang="ru-RU" sz="6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" presetClass="emph" presetSubtype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9" dur="indefinit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style.fontFamily</p:attrName>
                                        </p:attrNameLst>
                                      </p:cBhvr>
                                      <p:to>
                                        <p:strVal val="Times New Roma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Общий вид нагнетателя</a:t>
            </a:r>
            <a:endParaRPr lang="ru-RU" dirty="0"/>
          </a:p>
        </p:txBody>
      </p:sp>
      <p:pic>
        <p:nvPicPr>
          <p:cNvPr id="10" name="Содержимое 9" descr="Лист_1__ОБЩИЙВИД ТУРБОКОМПРЕССОР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94589" y="1600200"/>
            <a:ext cx="5954821" cy="4525963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Разрезы действующего</a:t>
            </a:r>
            <a:br>
              <a:rPr lang="ru-RU" dirty="0" smtClean="0"/>
            </a:br>
            <a:r>
              <a:rPr lang="ru-RU" dirty="0" err="1" smtClean="0"/>
              <a:t>нагнеталя</a:t>
            </a:r>
            <a:endParaRPr lang="ru-RU" dirty="0"/>
          </a:p>
        </p:txBody>
      </p:sp>
      <p:pic>
        <p:nvPicPr>
          <p:cNvPr id="6" name="Содержимое 5" descr="Лист_2__ОБЩИЙВИД ТУРБОКОМПРЕССОР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75312" y="1600200"/>
            <a:ext cx="6393375" cy="4525963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Основные детали </a:t>
            </a:r>
            <a:br>
              <a:rPr lang="ru-RU" dirty="0" smtClean="0"/>
            </a:br>
            <a:r>
              <a:rPr lang="ru-RU" dirty="0" smtClean="0"/>
              <a:t>компрессора</a:t>
            </a:r>
            <a:endParaRPr lang="ru-RU" dirty="0"/>
          </a:p>
        </p:txBody>
      </p:sp>
      <p:pic>
        <p:nvPicPr>
          <p:cNvPr id="4" name="Содержимое 3" descr="ЛИСТ_4_КОМПРЕССОР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69640" y="1600200"/>
            <a:ext cx="3204719" cy="4525963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Основные геометрические</a:t>
            </a:r>
            <a:br>
              <a:rPr lang="ru-RU" dirty="0" smtClean="0"/>
            </a:br>
            <a:r>
              <a:rPr lang="ru-RU" dirty="0" smtClean="0"/>
              <a:t>размеры для моделирования</a:t>
            </a:r>
            <a:endParaRPr lang="ru-RU" dirty="0"/>
          </a:p>
        </p:txBody>
      </p:sp>
      <p:pic>
        <p:nvPicPr>
          <p:cNvPr id="6" name="Содержимое 5" descr="Лист_5_концевая_СТУПЕНЬ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69640" y="1600200"/>
            <a:ext cx="3204719" cy="4525963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Первая экранная форма программы</a:t>
            </a:r>
            <a:endParaRPr lang="ru-RU" dirty="0"/>
          </a:p>
        </p:txBody>
      </p:sp>
      <p:pic>
        <p:nvPicPr>
          <p:cNvPr id="4" name="Содержимое 3" descr="ПЕРВАЯ ЭКРАННАЯ ФОРМА.bmp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Вторая экранная форма программы</a:t>
            </a:r>
            <a:endParaRPr lang="ru-RU" dirty="0"/>
          </a:p>
        </p:txBody>
      </p:sp>
      <p:pic>
        <p:nvPicPr>
          <p:cNvPr id="4" name="Содержимое 3" descr="ВТОРАЯ ЭКРАННАЯ ФОРМА.bmp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95885" y="1600200"/>
            <a:ext cx="6352229" cy="4525963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Технологическая часть работы</a:t>
            </a:r>
            <a:br>
              <a:rPr lang="ru-RU" dirty="0" smtClean="0"/>
            </a:br>
            <a:r>
              <a:rPr lang="ru-RU" sz="3100" dirty="0" smtClean="0"/>
              <a:t>Технология изготовления вала турбокомпрессора</a:t>
            </a:r>
            <a:endParaRPr lang="ru-RU" sz="3100" dirty="0"/>
          </a:p>
        </p:txBody>
      </p:sp>
      <p:pic>
        <p:nvPicPr>
          <p:cNvPr id="4" name="Содержимое 3" descr="Лист_3_ЗАГОТОВКА ВАЛА ТУРБОКОМПРЕССОРА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75312" y="1600200"/>
            <a:ext cx="6393375" cy="4525963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Вал турбокомпрессора</a:t>
            </a:r>
            <a:br>
              <a:rPr lang="ru-RU" dirty="0" smtClean="0"/>
            </a:br>
            <a:r>
              <a:rPr lang="ru-RU" dirty="0" smtClean="0"/>
              <a:t>Рабочий чертёж</a:t>
            </a:r>
            <a:endParaRPr lang="ru-RU" dirty="0"/>
          </a:p>
        </p:txBody>
      </p:sp>
      <p:pic>
        <p:nvPicPr>
          <p:cNvPr id="4" name="Содержимое 3" descr="ЛИСТ_7_вал_ТУРБОКОМПРЕССОРА_РАБОЧИЙ ЧЕРТЁЖ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69212" y="1600200"/>
            <a:ext cx="6405576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</TotalTime>
  <Words>52</Words>
  <Application>Microsoft Office PowerPoint</Application>
  <PresentationFormat>Экран (4:3)</PresentationFormat>
  <Paragraphs>19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Дипломный проект http://bnbars.moy.su</vt:lpstr>
      <vt:lpstr>Общий вид нагнетателя</vt:lpstr>
      <vt:lpstr>Разрезы действующего нагнеталя</vt:lpstr>
      <vt:lpstr>Основные детали  компрессора</vt:lpstr>
      <vt:lpstr>Основные геометрические размеры для моделирования</vt:lpstr>
      <vt:lpstr>Первая экранная форма программы</vt:lpstr>
      <vt:lpstr>Вторая экранная форма программы</vt:lpstr>
      <vt:lpstr>Технологическая часть работы Технология изготовления вала турбокомпрессора</vt:lpstr>
      <vt:lpstr>Вал турбокомпрессора Рабочий чертёж</vt:lpstr>
      <vt:lpstr>Технология изготовления  1</vt:lpstr>
      <vt:lpstr>Технология изготовления 2</vt:lpstr>
      <vt:lpstr>Технология изготовления 3</vt:lpstr>
      <vt:lpstr>Технология  изготовления 4</vt:lpstr>
      <vt:lpstr>Экономическая часть</vt:lpstr>
      <vt:lpstr>Доклад закончен</vt:lpstr>
    </vt:vector>
  </TitlesOfParts>
  <Company>CL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Дипломный проект Завязочникова  Е. В.</dc:title>
  <dc:creator>BN</dc:creator>
  <cp:lastModifiedBy>BOR_NIK_BARS</cp:lastModifiedBy>
  <cp:revision>9</cp:revision>
  <dcterms:created xsi:type="dcterms:W3CDTF">2008-12-15T03:54:43Z</dcterms:created>
  <dcterms:modified xsi:type="dcterms:W3CDTF">2008-12-22T07:04:45Z</dcterms:modified>
</cp:coreProperties>
</file>