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67" r:id="rId5"/>
    <p:sldId id="268" r:id="rId6"/>
    <p:sldId id="259" r:id="rId7"/>
    <p:sldId id="261" r:id="rId8"/>
    <p:sldId id="262" r:id="rId9"/>
    <p:sldId id="263" r:id="rId10"/>
    <p:sldId id="264" r:id="rId11"/>
    <p:sldId id="260" r:id="rId12"/>
    <p:sldId id="265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60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77352-47A4-447F-A54B-E4FF608BA794}" type="datetimeFigureOut">
              <a:rPr lang="ru-RU" smtClean="0"/>
              <a:pPr/>
              <a:t>21.11.2012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5CD9C-CE58-4AEC-AA8C-5DE8DD92CF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0;&#1054;&#1053;&#1058;&#1040;&#1050;&#1058;&#1053;&#1040;&#1071;%20&#1057;&#1042;&#1040;&#1056;&#1050;&#1040;\&#1050;&#1086;&#1085;&#1090;&#1072;&#1082;&#1090;&#1085;&#1072;&#1103;%20&#1089;&#1074;&#1072;&#1088;&#1082;&#1072;.wmv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0;&#1054;&#1053;&#1058;&#1040;&#1050;&#1058;&#1053;&#1040;&#1071;%20&#1057;&#1042;&#1040;&#1056;&#1050;&#1040;\&#1082;&#1086;&#1085;&#1090;&#1072;&#1082;&#1090;&#1085;&#1072;&#1103;%20&#1089;&#1074;&#1072;&#1088;&#1082;&#1072;%20&#1087;&#1088;&#1086;&#1074;&#1086;&#1083;&#1086;&#1082;&#1080;.wmv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0;&#1054;&#1053;&#1058;&#1040;&#1050;&#1058;&#1053;&#1040;&#1071;%20&#1057;&#1042;&#1040;&#1056;&#1050;&#1040;\&#1056;&#1086;&#1073;&#1086;&#1090;&#1080;&#1079;&#1080;&#1088;&#1086;&#1074;&#1072;&#1085;&#1085;&#1072;&#1103;%20&#1082;&#1086;&#1085;&#1090;&#1072;&#1082;&#1090;&#1085;&#1072;&#1103;%20&#1089;&#1074;&#1072;&#1088;&#1082;&#1072;.wmv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0;&#1054;&#1053;&#1058;&#1040;&#1050;&#1058;&#1053;&#1040;&#1071;%20&#1057;&#1042;&#1040;&#1056;&#1050;&#1040;\&#1052;&#1072;&#1096;&#1080;&#1085;&#1072;%20&#1076;&#1083;&#1103;%20&#1082;&#1086;&#1085;&#1090;&#1072;&#1082;&#1090;&#1085;&#1086;&#1081;%20&#1089;&#1090;&#1099;&#1082;&#1086;&#1074;&#1086;&#1081;%20&#1089;&#1074;&#1072;&#1088;&#1082;&#1080;%20&#1083;&#1077;&#1085;&#1090;&#1086;&#1095;&#1085;&#1099;&#1093;%20&#1087;&#1080;&#1083;%20&#1086;&#1087;&#1083;&#1072;&#1074;&#1083;&#1077;&#1085;&#1080;&#1077;&#1084;%20&#171;&#1063;&#1072;&#1081;&#1082;&#1072;%20%20%20%20130&#187;.wmv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0;&#1054;&#1053;&#1058;&#1040;&#1050;&#1058;&#1053;&#1040;&#1071;%20&#1057;&#1042;&#1040;&#1056;&#1050;&#1040;\www.weldequip.ru%20%20%20%20%20&#1082;&#1086;&#1085;&#1090;&#1072;&#1082;&#1090;&#1085;&#1072;&#1103;%20&#1089;&#1074;&#1072;&#1088;&#1082;&#1072;.wmv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Users\bn\Desktop\&#1050;&#1054;&#1053;&#1058;&#1040;&#1050;&#1058;&#1053;&#1040;&#1071;%20&#1057;&#1042;&#1040;&#1056;&#1050;&#1040;\&#1050;&#1091;&#1079;&#1086;&#1074;&#1085;&#1086;&#1081;%20&#1088;&#1077;&#1084;&#1086;&#1085;&#1090;,%20&#1090;&#1086;&#1095;&#1077;&#1095;&#1085;&#1072;&#1103;%20&#1089;&#1074;&#1072;&#1088;&#1082;&#1072;%20-%20Telwin%20Digital%20Car%20Spotter%205500%20Plus.wmv" TargetMode="Externa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764704"/>
            <a:ext cx="84249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Основное оборудование производства сварочных конструкций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437112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/>
              <a:t>Контактная сварка</a:t>
            </a:r>
          </a:p>
          <a:p>
            <a:pPr algn="ctr"/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9" name="Рисунок 8" descr="K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836712"/>
            <a:ext cx="8352928" cy="5544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764704"/>
            <a:ext cx="8208912" cy="532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20689"/>
            <a:ext cx="8064896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92696"/>
            <a:ext cx="8136904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92696"/>
            <a:ext cx="8064896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861048"/>
            <a:ext cx="424847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80729"/>
            <a:ext cx="828092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764704"/>
            <a:ext cx="7200800" cy="913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556792"/>
            <a:ext cx="889248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212976"/>
            <a:ext cx="331236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20688"/>
            <a:ext cx="4048125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620688"/>
            <a:ext cx="3514725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6021288"/>
            <a:ext cx="7162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620688"/>
            <a:ext cx="3505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92696"/>
            <a:ext cx="799288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pic>
        <p:nvPicPr>
          <p:cNvPr id="7" name="Контактная сварка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611560" y="1124744"/>
            <a:ext cx="8280919" cy="51845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99792" y="764704"/>
            <a:ext cx="3176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контактная сварка проволоки</a:t>
            </a:r>
            <a:endParaRPr lang="ru-RU" b="1" dirty="0"/>
          </a:p>
        </p:txBody>
      </p:sp>
      <p:pic>
        <p:nvPicPr>
          <p:cNvPr id="9" name="контактная сварка проволоки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27584" y="1052736"/>
            <a:ext cx="7776864" cy="54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9552" y="620688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Роботизированная контактная сварка. Для сварки используются роботы KAWASAKI и роботизированные клещи.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оботизированная контактная сварка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51720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Машина для контактной стыковой сварки ленточных пил </a:t>
            </a:r>
            <a:endParaRPr lang="ru-RU" b="1" dirty="0"/>
          </a:p>
        </p:txBody>
      </p:sp>
      <p:pic>
        <p:nvPicPr>
          <p:cNvPr id="9" name="Машина для контактной стыковой сварки ленточных пил оплавлением «Чайка    130»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317625" y="1606550"/>
            <a:ext cx="6507163" cy="3641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1520" y="764704"/>
            <a:ext cx="8676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Возможности контактной сварки, шовной сварки, при использование данного сварочного оборудования TECNA возможно сваривать вентиляционные короба, глушители и многое другое. Сварной шов после обработки практически не видим. </a:t>
            </a:r>
            <a:endParaRPr lang="ru-RU" dirty="0"/>
          </a:p>
        </p:txBody>
      </p:sp>
      <p:pic>
        <p:nvPicPr>
          <p:cNvPr id="9" name="www.weldequip.ru     контактная сварка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27584" y="1700808"/>
            <a:ext cx="7488832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3528" y="62068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Кузовной ремонт, точечная сварка -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Telwin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Digital Car Spotter 5500 Plus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052736"/>
            <a:ext cx="16287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Кузовной ремонт, точечная сварка - Telwin Digital Car Spotter 5500 Plu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67544" y="1600200"/>
            <a:ext cx="8352928" cy="4853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88640"/>
            <a:ext cx="9144000" cy="36933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Омский  техникум  строительства  и  лесного  хозяйства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N_60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500" y="6286500"/>
            <a:ext cx="571500" cy="5715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6000" y="692696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Установка МЕP GAP 1500, оснащенная узлом автоматической контактной сварки арматуры с односторонним подводом электродов СВАГА АВТОМАТИКА.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194</Words>
  <Application>Microsoft Office PowerPoint</Application>
  <PresentationFormat>Экран (4:3)</PresentationFormat>
  <Paragraphs>25</Paragraphs>
  <Slides>17</Slides>
  <Notes>0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bn</dc:creator>
  <cp:lastModifiedBy>bn</cp:lastModifiedBy>
  <cp:revision>19</cp:revision>
  <dcterms:created xsi:type="dcterms:W3CDTF">2012-11-18T06:03:41Z</dcterms:created>
  <dcterms:modified xsi:type="dcterms:W3CDTF">2012-11-21T12:21:17Z</dcterms:modified>
</cp:coreProperties>
</file>